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0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F11A96-ECAE-4DF0-B409-BBEE1B36318B}" type="datetimeFigureOut">
              <a:rPr lang="es-ES" smtClean="0"/>
              <a:pPr/>
              <a:t>04/04/2013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F507B2-93E8-4102-9088-5E80CF9B9E62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257320" y="1928802"/>
            <a:ext cx="6172200" cy="1893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Control Estadístico</a:t>
            </a:r>
            <a:b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 Procesos – C.E.P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215074" y="4714884"/>
            <a:ext cx="2500330" cy="150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latin typeface="Arial" pitchFamily="34" charset="0"/>
                <a:cs typeface="Arial" pitchFamily="34" charset="0"/>
              </a:rPr>
              <a:t>Elaborado por: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Fernández Manuel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Mijares Edith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Villalba Marines</a:t>
            </a:r>
          </a:p>
          <a:p>
            <a:endParaRPr lang="es-V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476672"/>
            <a:ext cx="8229600" cy="638944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5S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313384"/>
            <a:ext cx="8229600" cy="5544616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es-MX" sz="2000" dirty="0" smtClean="0">
                <a:latin typeface="Swis721 BlkCn BT" pitchFamily="34" charset="0"/>
              </a:rPr>
              <a:t>(</a:t>
            </a:r>
            <a:r>
              <a:rPr lang="es-MX" sz="2000" dirty="0" smtClean="0">
                <a:latin typeface="Arial" pitchFamily="34" charset="0"/>
                <a:cs typeface="Arial" pitchFamily="34" charset="0"/>
              </a:rPr>
              <a:t>SERI)= CLASIFICAR: Determinar que es necesario e innecesario y deshacerse de esto último.</a:t>
            </a:r>
          </a:p>
          <a:p>
            <a:pPr algn="just">
              <a:lnSpc>
                <a:spcPct val="170000"/>
              </a:lnSpc>
            </a:pPr>
            <a:r>
              <a:rPr lang="es-MX" sz="2000" dirty="0" smtClean="0">
                <a:latin typeface="Arial" pitchFamily="34" charset="0"/>
                <a:cs typeface="Arial" pitchFamily="34" charset="0"/>
              </a:rPr>
              <a:t>(SEITON)=ORDENAR: Suministrar un lugar conveniente, seguro y ordenado a cada cosa dependiendo de la frecuencia de uso.</a:t>
            </a:r>
          </a:p>
          <a:p>
            <a:pPr algn="just">
              <a:lnSpc>
                <a:spcPct val="170000"/>
              </a:lnSpc>
            </a:pPr>
            <a:r>
              <a:rPr lang="es-MX" sz="2000" dirty="0" smtClean="0">
                <a:latin typeface="Arial" pitchFamily="34" charset="0"/>
                <a:cs typeface="Arial" pitchFamily="34" charset="0"/>
              </a:rPr>
              <a:t>(SEISO)=LIMPIAR: Limpiar todo: máquinas, herramientas y lugares de trabajo.</a:t>
            </a:r>
          </a:p>
          <a:p>
            <a:pPr algn="just">
              <a:lnSpc>
                <a:spcPct val="170000"/>
              </a:lnSpc>
            </a:pPr>
            <a:r>
              <a:rPr lang="es-MX" sz="2000" dirty="0" smtClean="0">
                <a:latin typeface="Arial" pitchFamily="34" charset="0"/>
                <a:cs typeface="Arial" pitchFamily="34" charset="0"/>
              </a:rPr>
              <a:t>(SEIKETSU)=PRACTICAR: Practicar continuamente pasos anteriores. Rutina de limpieza y verificación.</a:t>
            </a:r>
          </a:p>
          <a:p>
            <a:pPr algn="just">
              <a:lnSpc>
                <a:spcPct val="170000"/>
              </a:lnSpc>
            </a:pPr>
            <a:r>
              <a:rPr lang="es-MX" sz="2000" dirty="0" smtClean="0">
                <a:latin typeface="Arial" pitchFamily="34" charset="0"/>
                <a:cs typeface="Arial" pitchFamily="34" charset="0"/>
              </a:rPr>
              <a:t>(SHITSUKE)= HÁBITO: Estandarizar, desarrollar el hábito, mejorar continuamente. 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BENCHMARKING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sz="3600" b="1" dirty="0" smtClean="0"/>
              <a:t>Clasificación </a:t>
            </a:r>
          </a:p>
          <a:p>
            <a:endParaRPr lang="es-ES" sz="2400" dirty="0"/>
          </a:p>
          <a:p>
            <a:pPr>
              <a:buFont typeface="Wingdings" pitchFamily="2" charset="2"/>
              <a:buChar char="ü"/>
            </a:pPr>
            <a:r>
              <a:rPr lang="es-ES" sz="2400" b="1" dirty="0"/>
              <a:t>Competitivo </a:t>
            </a:r>
          </a:p>
          <a:p>
            <a:pPr>
              <a:buFont typeface="Wingdings" pitchFamily="2" charset="2"/>
              <a:buChar char="ü"/>
            </a:pPr>
            <a:r>
              <a:rPr lang="es-ES" sz="2400" b="1" dirty="0" smtClean="0"/>
              <a:t>Cooperativo </a:t>
            </a:r>
            <a:endParaRPr lang="es-ES" sz="2400" b="1" dirty="0"/>
          </a:p>
          <a:p>
            <a:pPr>
              <a:buFont typeface="Wingdings" pitchFamily="2" charset="2"/>
              <a:buChar char="ü"/>
            </a:pPr>
            <a:r>
              <a:rPr lang="es-ES" sz="2400" b="1" dirty="0" smtClean="0"/>
              <a:t>Colaborador </a:t>
            </a:r>
            <a:endParaRPr lang="es-ES" sz="2400" b="1" dirty="0"/>
          </a:p>
          <a:p>
            <a:pPr>
              <a:buFont typeface="Wingdings" pitchFamily="2" charset="2"/>
              <a:buChar char="ü"/>
            </a:pPr>
            <a:r>
              <a:rPr lang="es-ES" sz="2400" b="1" dirty="0" smtClean="0"/>
              <a:t>Interno </a:t>
            </a:r>
            <a:endParaRPr lang="es-ES" sz="2400" b="1" dirty="0"/>
          </a:p>
          <a:p>
            <a:pPr>
              <a:buFont typeface="Wingdings" pitchFamily="2" charset="2"/>
              <a:buChar char="ü"/>
            </a:pPr>
            <a:r>
              <a:rPr lang="es-ES" sz="2400" b="1" dirty="0" smtClean="0"/>
              <a:t>Benchmarking </a:t>
            </a:r>
            <a:r>
              <a:rPr lang="es-ES" sz="2400" b="1" dirty="0"/>
              <a:t>competitivo </a:t>
            </a:r>
          </a:p>
          <a:p>
            <a:pPr>
              <a:buNone/>
            </a:pPr>
            <a:endParaRPr lang="es-ES" sz="2400" b="1" dirty="0"/>
          </a:p>
          <a:p>
            <a:pPr>
              <a:buNone/>
            </a:pP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7240" y="116632"/>
            <a:ext cx="8003232" cy="936104"/>
          </a:xfrm>
        </p:spPr>
        <p:txBody>
          <a:bodyPr/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BENCHMARKING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29208" y="1196752"/>
            <a:ext cx="8229600" cy="5400600"/>
          </a:xfrm>
        </p:spPr>
        <p:txBody>
          <a:bodyPr>
            <a:normAutofit/>
          </a:bodyPr>
          <a:lstStyle/>
          <a:p>
            <a:r>
              <a:rPr lang="es-ES" sz="2000" dirty="0" smtClean="0">
                <a:latin typeface="Arial" pitchFamily="34" charset="0"/>
                <a:cs typeface="Arial" pitchFamily="34" charset="0"/>
              </a:rPr>
              <a:t>Xerox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definió en esquema con tres preguntas fundamentales que son: </a:t>
            </a:r>
          </a:p>
          <a:p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15 Grupo"/>
          <p:cNvGrpSpPr/>
          <p:nvPr/>
        </p:nvGrpSpPr>
        <p:grpSpPr>
          <a:xfrm>
            <a:off x="395536" y="1772816"/>
            <a:ext cx="8208912" cy="4968552"/>
            <a:chOff x="395536" y="1700808"/>
            <a:chExt cx="8208912" cy="4968552"/>
          </a:xfrm>
        </p:grpSpPr>
        <p:sp>
          <p:nvSpPr>
            <p:cNvPr id="8" name="7 Flecha abajo"/>
            <p:cNvSpPr/>
            <p:nvPr/>
          </p:nvSpPr>
          <p:spPr>
            <a:xfrm>
              <a:off x="1187624" y="1772816"/>
              <a:ext cx="2088232" cy="129614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¿Qué estamos haciendo? </a:t>
              </a:r>
              <a:endParaRPr lang="es-E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8 Flecha abajo"/>
            <p:cNvSpPr/>
            <p:nvPr/>
          </p:nvSpPr>
          <p:spPr>
            <a:xfrm>
              <a:off x="5516488" y="1700808"/>
              <a:ext cx="2655912" cy="129614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¿Qué están haciendo los competidores? </a:t>
              </a:r>
              <a:endParaRPr lang="es-E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9 Flecha abajo"/>
            <p:cNvSpPr/>
            <p:nvPr/>
          </p:nvSpPr>
          <p:spPr>
            <a:xfrm>
              <a:off x="971600" y="3212976"/>
              <a:ext cx="2448272" cy="122413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¿Cómo lo estamos haciendo? </a:t>
              </a:r>
              <a:endParaRPr lang="es-E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10 Flecha abajo"/>
            <p:cNvSpPr/>
            <p:nvPr/>
          </p:nvSpPr>
          <p:spPr>
            <a:xfrm>
              <a:off x="5436096" y="3140968"/>
              <a:ext cx="2808312" cy="129614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¿Cómo lo están haciendo los competidores? </a:t>
              </a:r>
              <a:endParaRPr lang="es-E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11 Flecha abajo"/>
            <p:cNvSpPr/>
            <p:nvPr/>
          </p:nvSpPr>
          <p:spPr>
            <a:xfrm>
              <a:off x="971600" y="4581128"/>
              <a:ext cx="2448272" cy="122413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>
                  <a:latin typeface="Arial" pitchFamily="34" charset="0"/>
                  <a:cs typeface="Arial" pitchFamily="34" charset="0"/>
                </a:rPr>
                <a:t>¿</a:t>
              </a:r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Que tal lo estamos haciendo?</a:t>
              </a:r>
            </a:p>
          </p:txBody>
        </p:sp>
        <p:sp>
          <p:nvSpPr>
            <p:cNvPr id="13" name="12 Flecha abajo"/>
            <p:cNvSpPr/>
            <p:nvPr/>
          </p:nvSpPr>
          <p:spPr>
            <a:xfrm>
              <a:off x="5508104" y="4653136"/>
              <a:ext cx="2736304" cy="122413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>
                  <a:latin typeface="Arial" pitchFamily="34" charset="0"/>
                  <a:cs typeface="Arial" pitchFamily="34" charset="0"/>
                </a:rPr>
                <a:t>¿</a:t>
              </a:r>
              <a:r>
                <a:rPr lang="es-ES" sz="1400" dirty="0" smtClean="0">
                  <a:latin typeface="Arial" pitchFamily="34" charset="0"/>
                  <a:cs typeface="Arial" pitchFamily="34" charset="0"/>
                </a:rPr>
                <a:t>Que tal lo hacen los competidores?</a:t>
              </a:r>
            </a:p>
          </p:txBody>
        </p:sp>
        <p:sp>
          <p:nvSpPr>
            <p:cNvPr id="14" name="13 Rectángulo redondeado"/>
            <p:cNvSpPr/>
            <p:nvPr/>
          </p:nvSpPr>
          <p:spPr>
            <a:xfrm>
              <a:off x="395536" y="5949280"/>
              <a:ext cx="3600400" cy="7200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>
                  <a:latin typeface="Arial" pitchFamily="34" charset="0"/>
                  <a:cs typeface="Arial" pitchFamily="34" charset="0"/>
                </a:rPr>
                <a:t>Resultado: Aumento del conocimiento de la propia empresa </a:t>
              </a:r>
            </a:p>
          </p:txBody>
        </p:sp>
        <p:sp>
          <p:nvSpPr>
            <p:cNvPr id="15" name="14 Rectángulo redondeado"/>
            <p:cNvSpPr/>
            <p:nvPr/>
          </p:nvSpPr>
          <p:spPr>
            <a:xfrm>
              <a:off x="5004048" y="5949280"/>
              <a:ext cx="3600400" cy="72008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>
                  <a:latin typeface="Arial" pitchFamily="34" charset="0"/>
                  <a:cs typeface="Arial" pitchFamily="34" charset="0"/>
                </a:rPr>
                <a:t>Resultado: Aumento del conocimiento de la </a:t>
              </a:r>
              <a:r>
                <a:rPr lang="es-ES" dirty="0" smtClean="0">
                  <a:latin typeface="Arial" pitchFamily="34" charset="0"/>
                  <a:cs typeface="Arial" pitchFamily="34" charset="0"/>
                </a:rPr>
                <a:t>competencia</a:t>
              </a:r>
              <a:endParaRPr lang="es-ES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pPr algn="ctr"/>
            <a:r>
              <a:rPr lang="es-ES" dirty="0" smtClean="0"/>
              <a:t>6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SIGMA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48471"/>
            <a:ext cx="4209976" cy="36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44824"/>
            <a:ext cx="3790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BALANCE</a:t>
            </a:r>
            <a:r>
              <a:rPr lang="es-ES" dirty="0" smtClean="0"/>
              <a:t>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SCORE CARD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1497686"/>
            <a:ext cx="8172400" cy="481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BALANCE SCORE CARD</a:t>
            </a:r>
            <a:endParaRPr lang="es-ES" dirty="0"/>
          </a:p>
        </p:txBody>
      </p:sp>
      <p:grpSp>
        <p:nvGrpSpPr>
          <p:cNvPr id="7" name="6 Grupo"/>
          <p:cNvGrpSpPr/>
          <p:nvPr/>
        </p:nvGrpSpPr>
        <p:grpSpPr>
          <a:xfrm>
            <a:off x="539551" y="1226815"/>
            <a:ext cx="8208913" cy="5415161"/>
            <a:chOff x="539551" y="1226815"/>
            <a:chExt cx="8208913" cy="5415161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1" y="1226815"/>
              <a:ext cx="8208913" cy="256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3645024"/>
              <a:ext cx="7848872" cy="2996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1 Título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BALANCE SCORE CARD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pPr algn="ctr"/>
            <a:r>
              <a:rPr lang="es-ES" dirty="0" smtClean="0"/>
              <a:t>BALANCE SCORE CARD</a:t>
            </a:r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488832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</TotalTime>
  <Words>191</Words>
  <Application>Microsoft Office PowerPoint</Application>
  <PresentationFormat>Presentación en pantalla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Flujo</vt:lpstr>
      <vt:lpstr>Diapositiva 1</vt:lpstr>
      <vt:lpstr>5S</vt:lpstr>
      <vt:lpstr>BENCHMARKING</vt:lpstr>
      <vt:lpstr>BENCHMARKING</vt:lpstr>
      <vt:lpstr>6 SIGMA</vt:lpstr>
      <vt:lpstr>BALANCE SCORE CARD</vt:lpstr>
      <vt:lpstr>BALANCE SCORE CARD</vt:lpstr>
      <vt:lpstr>BALANCE SCORE CARD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laurys</dc:creator>
  <cp:lastModifiedBy>mfernandez</cp:lastModifiedBy>
  <cp:revision>14</cp:revision>
  <dcterms:created xsi:type="dcterms:W3CDTF">2013-04-03T22:25:54Z</dcterms:created>
  <dcterms:modified xsi:type="dcterms:W3CDTF">2013-04-04T13:54:23Z</dcterms:modified>
</cp:coreProperties>
</file>